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6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3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4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9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5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7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5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4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7A1A-63B0-434B-A17A-04D51981E477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A164-C631-47D3-BBE8-7CD059731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4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reamstimeextrasmall_1453060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76200"/>
            <a:ext cx="9144000" cy="6781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1219199"/>
            <a:ext cx="6934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*SPECIAL OFFER FOR NEW CLIENTS*</a:t>
            </a:r>
          </a:p>
          <a:p>
            <a:pPr algn="ctr"/>
            <a:r>
              <a:rPr lang="en-US" sz="4000" b="1" dirty="0"/>
              <a:t>Receive $20.00 OFF your pet’s first exam at</a:t>
            </a:r>
          </a:p>
        </p:txBody>
      </p:sp>
      <p:pic>
        <p:nvPicPr>
          <p:cNvPr id="7" name="Picture 6" descr="Pine_Logo_3_Black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481727" y="4038600"/>
            <a:ext cx="2300287" cy="150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662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</cp:revision>
  <dcterms:created xsi:type="dcterms:W3CDTF">2012-01-12T16:20:42Z</dcterms:created>
  <dcterms:modified xsi:type="dcterms:W3CDTF">2012-01-12T16:27:00Z</dcterms:modified>
</cp:coreProperties>
</file>